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Cours : Introduction à l’Entrepreneuriat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Définitions clés et types d'entrepreneuriat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Définition de l’entrepreneuriat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L’entrepreneuriat, c’est quand une personne identifie une opportunité, imagine une idée de projet ou d’entreprise, et la transforme en réalité pour gagner de l’argent et apporter une solution à un besoin.</a:t>
            </a:r>
          </a:p>
          <a:p/>
          <a:p>
            <a:r>
              <a:t>Clés : Idée – Action – Risque – Innovation – Valeur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 éléments clés de l’entrepreneuriat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Idée : toute entreprise naît d’une idée</a:t>
            </a:r>
          </a:p>
          <a:p>
            <a:r>
              <a:t>- Action : passer de l’idée à l’exécution</a:t>
            </a:r>
          </a:p>
          <a:p>
            <a:r>
              <a:t>- Risque : l’incertitude fait partie du jeu</a:t>
            </a:r>
          </a:p>
          <a:p>
            <a:r>
              <a:t>- Innovation : améliorer ou inventer</a:t>
            </a:r>
          </a:p>
          <a:p>
            <a:r>
              <a:t>- Valeur : résoudre un problème, répondre à un besoin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Entrepreneuriat classique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Créer une entreprise pour vendre un produit ou service</a:t>
            </a:r>
          </a:p>
          <a:p>
            <a:r>
              <a:t>Exemples : boutique, salon de coiffure, restaurant...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Entrepreneuriat social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Créer une entreprise pour résoudre un problème social ou environnemental tout en gagnant de l’argent</a:t>
            </a:r>
          </a:p>
          <a:p>
            <a:r>
              <a:t>Exemple : donner accès à l’eau potable dans des zones reculées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Entrepreneuriat technologique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Créer des applications, logiciels ou plateformes numériques</a:t>
            </a:r>
          </a:p>
          <a:p>
            <a:r>
              <a:t>Exemples : Uber, WhatsApp, etc.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Entrepreneuriat vert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Projets liés à l’environnement : recyclage, énergie solaire, agriculture bio, etc.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Intrapreneuriat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Quand une personne agit comme un entrepreneur à l’intérieur d’une grande entreprise</a:t>
            </a:r>
          </a:p>
          <a:p>
            <a:r>
              <a:t>Exemple : lancer un nouveau produit ou service en tant qu’employé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